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0" r:id="rId4"/>
    <p:sldId id="333" r:id="rId5"/>
    <p:sldId id="403" r:id="rId6"/>
    <p:sldId id="414" r:id="rId7"/>
    <p:sldId id="415" r:id="rId8"/>
    <p:sldId id="427" r:id="rId9"/>
    <p:sldId id="331" r:id="rId10"/>
    <p:sldId id="298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  <a:p>
            <a:r>
              <a:rPr lang="en-US" dirty="0"/>
              <a:t>Balancing trees by construction</a:t>
            </a:r>
          </a:p>
          <a:p>
            <a:r>
              <a:rPr lang="en-US" dirty="0"/>
              <a:t>Hash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Project 2</a:t>
            </a:r>
          </a:p>
          <a:p>
            <a:pPr lvl="1"/>
            <a:r>
              <a:rPr lang="en-US" b="1" dirty="0"/>
              <a:t>Due Friday!</a:t>
            </a:r>
          </a:p>
          <a:p>
            <a:r>
              <a:rPr lang="en-US" dirty="0"/>
              <a:t>Read Section 3.4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Breadth first (level order) traversals</a:t>
            </a:r>
          </a:p>
          <a:p>
            <a:r>
              <a:rPr lang="en-US" dirty="0"/>
              <a:t>2-3 trees</a:t>
            </a:r>
          </a:p>
          <a:p>
            <a:r>
              <a:rPr lang="en-US" dirty="0"/>
              <a:t>Red-black trees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Infix to Postfix Converter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2-3 and Red-Black Trees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3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tree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Add the following keys to a 2-3 tree:</a:t>
            </a:r>
          </a:p>
          <a:p>
            <a:pPr lvl="1"/>
            <a:r>
              <a:rPr lang="en-US" dirty="0"/>
              <a:t>112</a:t>
            </a:r>
          </a:p>
          <a:p>
            <a:pPr lvl="1"/>
            <a:r>
              <a:rPr lang="en-US" dirty="0"/>
              <a:t>44</a:t>
            </a:r>
          </a:p>
          <a:p>
            <a:pPr lvl="1"/>
            <a:r>
              <a:rPr lang="en-US" dirty="0"/>
              <a:t>309</a:t>
            </a:r>
          </a:p>
          <a:p>
            <a:pPr lvl="1"/>
            <a:r>
              <a:rPr lang="en-US" dirty="0"/>
              <a:t>464</a:t>
            </a:r>
          </a:p>
          <a:p>
            <a:pPr lvl="1"/>
            <a:r>
              <a:rPr lang="en-US" dirty="0"/>
              <a:t>456</a:t>
            </a:r>
          </a:p>
          <a:p>
            <a:pPr lvl="1"/>
            <a:r>
              <a:rPr lang="en-US" dirty="0"/>
              <a:t>81</a:t>
            </a:r>
          </a:p>
          <a:p>
            <a:pPr lvl="1"/>
            <a:r>
              <a:rPr lang="en-US" dirty="0"/>
              <a:t>353</a:t>
            </a:r>
          </a:p>
          <a:p>
            <a:pPr lvl="1"/>
            <a:r>
              <a:rPr lang="en-US" dirty="0"/>
              <a:t>364</a:t>
            </a:r>
          </a:p>
          <a:p>
            <a:pPr lvl="1"/>
            <a:r>
              <a:rPr lang="en-US" dirty="0"/>
              <a:t>79</a:t>
            </a:r>
          </a:p>
          <a:p>
            <a:pPr lvl="1"/>
            <a:r>
              <a:rPr lang="en-US" dirty="0"/>
              <a:t>220</a:t>
            </a:r>
          </a:p>
          <a:p>
            <a:r>
              <a:rPr lang="en-US" dirty="0"/>
              <a:t>Convert to a red-black tree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5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red-black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height of a red-black tree is no more than 2 log </a:t>
            </a:r>
            <a:r>
              <a:rPr lang="en-US" b="1" i="1" dirty="0"/>
              <a:t>n</a:t>
            </a:r>
          </a:p>
          <a:p>
            <a:r>
              <a:rPr lang="en-US" dirty="0"/>
              <a:t>Find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height</a:t>
            </a:r>
            <a:r>
              <a:rPr lang="en-US" dirty="0"/>
              <a:t>), so find is </a:t>
            </a:r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Since we only have to go down that path and back up to insert, insert is </a:t>
            </a:r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Delete in red-black trees is messy, but it's also </a:t>
            </a:r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9782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D26C-BD58-471B-9552-78207A58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E39B5-C798-4359-8BB7-3E399F3342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4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2193</TotalTime>
  <Words>157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2</vt:lpstr>
      <vt:lpstr>2-3 and Red-Black Trees</vt:lpstr>
      <vt:lpstr>Red-black tree practice</vt:lpstr>
      <vt:lpstr>Analysis of red-black trees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298</cp:revision>
  <dcterms:created xsi:type="dcterms:W3CDTF">2009-08-24T20:26:10Z</dcterms:created>
  <dcterms:modified xsi:type="dcterms:W3CDTF">2024-10-09T15:15:50Z</dcterms:modified>
</cp:coreProperties>
</file>